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7" r:id="rId5"/>
    <p:sldId id="258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Languages</a:t>
            </a:r>
            <a:r>
              <a:rPr lang="en-US" baseline="0" dirty="0" smtClean="0"/>
              <a:t> in the U.S.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Langauges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English</c:v>
                </c:pt>
                <c:pt idx="1">
                  <c:v>Spanish</c:v>
                </c:pt>
                <c:pt idx="2">
                  <c:v>Indo-European</c:v>
                </c:pt>
                <c:pt idx="3">
                  <c:v>Asian and Pacific Island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82.1</c:v>
                </c:pt>
                <c:pt idx="1">
                  <c:v>10.7</c:v>
                </c:pt>
                <c:pt idx="2">
                  <c:v>3.8</c:v>
                </c:pt>
                <c:pt idx="3">
                  <c:v>2.7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Languages</a:t>
            </a:r>
            <a:r>
              <a:rPr lang="en-US" baseline="0" dirty="0" smtClean="0"/>
              <a:t> around the world</a:t>
            </a:r>
          </a:p>
          <a:p>
            <a:pPr>
              <a:defRPr/>
            </a:pPr>
            <a:r>
              <a:rPr lang="en-US" dirty="0" smtClean="0"/>
              <a:t>Native </a:t>
            </a:r>
            <a:r>
              <a:rPr lang="en-US" dirty="0"/>
              <a:t>Speakers (in millions)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Native Speakers (in millions)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Chinese (Mandarin)</c:v>
                </c:pt>
                <c:pt idx="1">
                  <c:v>Spanish</c:v>
                </c:pt>
                <c:pt idx="2">
                  <c:v>English</c:v>
                </c:pt>
                <c:pt idx="3">
                  <c:v>Hindi</c:v>
                </c:pt>
                <c:pt idx="4">
                  <c:v>Portuguese</c:v>
                </c:pt>
                <c:pt idx="5">
                  <c:v>Bengali</c:v>
                </c:pt>
                <c:pt idx="6">
                  <c:v>Russian</c:v>
                </c:pt>
                <c:pt idx="7">
                  <c:v>Japanese</c:v>
                </c:pt>
                <c:pt idx="8">
                  <c:v>German</c:v>
                </c:pt>
                <c:pt idx="9">
                  <c:v>Chinese (WU)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873</c:v>
                </c:pt>
                <c:pt idx="1">
                  <c:v>322</c:v>
                </c:pt>
                <c:pt idx="2">
                  <c:v>309</c:v>
                </c:pt>
                <c:pt idx="3">
                  <c:v>180</c:v>
                </c:pt>
                <c:pt idx="4">
                  <c:v>177</c:v>
                </c:pt>
                <c:pt idx="5">
                  <c:v>171</c:v>
                </c:pt>
                <c:pt idx="6">
                  <c:v>145</c:v>
                </c:pt>
                <c:pt idx="7">
                  <c:v>122</c:v>
                </c:pt>
                <c:pt idx="8">
                  <c:v>95</c:v>
                </c:pt>
                <c:pt idx="9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Language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Alcides Segovia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Excuses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7620000" cy="4572000"/>
          </a:xfrm>
        </p:spPr>
        <p:txBody>
          <a:bodyPr/>
          <a:lstStyle/>
          <a:p>
            <a:r>
              <a:rPr lang="en-US" dirty="0" smtClean="0"/>
              <a:t>I get by with English just </a:t>
            </a:r>
            <a:r>
              <a:rPr lang="en-US" dirty="0" smtClean="0"/>
              <a:t>fine</a:t>
            </a:r>
          </a:p>
          <a:p>
            <a:r>
              <a:rPr lang="en-US" dirty="0" smtClean="0"/>
              <a:t>It takes too much effort, time and money</a:t>
            </a:r>
            <a:endParaRPr lang="en-US" dirty="0" smtClean="0"/>
          </a:p>
          <a:p>
            <a:r>
              <a:rPr lang="en-US" dirty="0" smtClean="0"/>
              <a:t>I’m too old to learn a language</a:t>
            </a:r>
          </a:p>
          <a:p>
            <a:r>
              <a:rPr lang="en-US" dirty="0" smtClean="0"/>
              <a:t>I’m not talented with </a:t>
            </a:r>
            <a:r>
              <a:rPr lang="en-US" dirty="0" smtClean="0"/>
              <a:t>languages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1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Busting the excuses!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251578"/>
              </p:ext>
            </p:extLst>
          </p:nvPr>
        </p:nvGraphicFramePr>
        <p:xfrm>
          <a:off x="1295400" y="16764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2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Busting the excuses!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5794114"/>
              </p:ext>
            </p:extLst>
          </p:nvPr>
        </p:nvGraphicFramePr>
        <p:xfrm>
          <a:off x="1371600" y="16764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4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Busting the excuses!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Effort:</a:t>
            </a:r>
          </a:p>
          <a:p>
            <a:pPr lvl="1"/>
            <a:r>
              <a:rPr lang="en-US" dirty="0" smtClean="0"/>
              <a:t>What you put in is what you get out.</a:t>
            </a:r>
          </a:p>
          <a:p>
            <a:pPr lvl="1"/>
            <a:r>
              <a:rPr lang="en-US" dirty="0" smtClean="0"/>
              <a:t>Surround yourself with the language.</a:t>
            </a:r>
            <a:endParaRPr lang="en-US" dirty="0" smtClean="0"/>
          </a:p>
          <a:p>
            <a:r>
              <a:rPr lang="en-US" dirty="0" smtClean="0"/>
              <a:t>Time: </a:t>
            </a:r>
          </a:p>
          <a:p>
            <a:pPr lvl="1"/>
            <a:r>
              <a:rPr lang="en-US" dirty="0"/>
              <a:t>According to The Telegraph</a:t>
            </a:r>
          </a:p>
          <a:p>
            <a:pPr lvl="2"/>
            <a:r>
              <a:rPr lang="en-US" dirty="0"/>
              <a:t>The brain can learn a new word in less than 15 min.</a:t>
            </a:r>
          </a:p>
          <a:p>
            <a:pPr lvl="2"/>
            <a:r>
              <a:rPr lang="en-US" dirty="0" smtClean="0"/>
              <a:t>Repetition</a:t>
            </a:r>
          </a:p>
          <a:p>
            <a:r>
              <a:rPr lang="en-US" dirty="0" smtClean="0"/>
              <a:t>Money: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internet has many free </a:t>
            </a:r>
            <a:r>
              <a:rPr lang="en-US" dirty="0" smtClean="0"/>
              <a:t>website. </a:t>
            </a:r>
            <a:r>
              <a:rPr lang="en-US" dirty="0" err="1" smtClean="0"/>
              <a:t>Youtube</a:t>
            </a:r>
            <a:r>
              <a:rPr lang="en-US" dirty="0" smtClean="0"/>
              <a:t> for example.</a:t>
            </a:r>
          </a:p>
          <a:p>
            <a:pPr lvl="1"/>
            <a:r>
              <a:rPr lang="en-US" dirty="0" smtClean="0"/>
              <a:t>Movies you already own that have a second language audio.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Busting the excuses!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old:</a:t>
            </a:r>
          </a:p>
          <a:p>
            <a:pPr lvl="1"/>
            <a:r>
              <a:rPr lang="en-US" dirty="0" smtClean="0"/>
              <a:t>Adults learn better than kids.</a:t>
            </a:r>
          </a:p>
          <a:p>
            <a:pPr lvl="1"/>
            <a:r>
              <a:rPr lang="en-US" dirty="0" smtClean="0"/>
              <a:t>Kids just don’t need to learn as much.</a:t>
            </a:r>
          </a:p>
          <a:p>
            <a:r>
              <a:rPr lang="en-US" dirty="0" smtClean="0"/>
              <a:t>Not talented:</a:t>
            </a:r>
          </a:p>
          <a:p>
            <a:pPr lvl="1"/>
            <a:r>
              <a:rPr lang="en-US" dirty="0" smtClean="0"/>
              <a:t>We all have the ability.</a:t>
            </a:r>
          </a:p>
          <a:p>
            <a:pPr lvl="1"/>
            <a:r>
              <a:rPr lang="en-US" dirty="0" smtClean="0"/>
              <a:t>Don’t sell yourself short.</a:t>
            </a:r>
          </a:p>
        </p:txBody>
      </p:sp>
    </p:spTree>
    <p:extLst>
      <p:ext uri="{BB962C8B-B14F-4D97-AF65-F5344CB8AC3E}">
        <p14:creationId xmlns:p14="http://schemas.microsoft.com/office/powerpoint/2010/main" val="348561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admission</a:t>
            </a:r>
          </a:p>
          <a:p>
            <a:r>
              <a:rPr lang="en-US" dirty="0" smtClean="0"/>
              <a:t>Resume booster</a:t>
            </a:r>
          </a:p>
          <a:p>
            <a:r>
              <a:rPr lang="en-US" dirty="0" smtClean="0"/>
              <a:t>Travel</a:t>
            </a:r>
          </a:p>
          <a:p>
            <a:r>
              <a:rPr lang="en-US" dirty="0" smtClean="0"/>
              <a:t>Business expansion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056042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1500</TotalTime>
  <Words>170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TS101881357</vt:lpstr>
      <vt:lpstr>Language</vt:lpstr>
      <vt:lpstr>Common Excuses</vt:lpstr>
      <vt:lpstr>Busting the excuses!</vt:lpstr>
      <vt:lpstr>Busting the excuses!</vt:lpstr>
      <vt:lpstr>Busting the excuses!</vt:lpstr>
      <vt:lpstr>Busting the excuses!</vt:lpstr>
      <vt:lpstr>Opportunities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</dc:title>
  <dc:creator>ariseidy</dc:creator>
  <dc:description>animated 2010 green global template from PresentationPro.com</dc:description>
  <cp:lastModifiedBy>ariseidy</cp:lastModifiedBy>
  <cp:revision>15</cp:revision>
  <dcterms:created xsi:type="dcterms:W3CDTF">2014-04-15T22:52:02Z</dcterms:created>
  <dcterms:modified xsi:type="dcterms:W3CDTF">2014-04-20T18:34:17Z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